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75" r:id="rId5"/>
    <p:sldId id="265" r:id="rId6"/>
    <p:sldId id="259" r:id="rId7"/>
    <p:sldId id="263" r:id="rId8"/>
    <p:sldId id="264" r:id="rId9"/>
    <p:sldId id="27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68B26-02CF-4B23-8BC8-F0A2D9596BD0}" v="1028" dt="2020-06-29T03:10:22.534"/>
    <p1510:client id="{D896C2F7-10D6-4479-96F3-E91946FE6422}" v="1685" dt="2020-06-29T03:43:32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0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61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08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6/29/2020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263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0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4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8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64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090045" y="1346200"/>
            <a:ext cx="5624118" cy="3284538"/>
          </a:xfrm>
        </p:spPr>
        <p:txBody>
          <a:bodyPr anchor="b">
            <a:normAutofit/>
          </a:bodyPr>
          <a:lstStyle/>
          <a:p>
            <a:r>
              <a:rPr lang="ko-KR" altLang="en-US">
                <a:ea typeface="휴먼매직체"/>
              </a:rPr>
              <a:t>TicToc</a:t>
            </a:r>
            <a:endParaRPr lang="ko-KR" altLang="en-US"/>
          </a:p>
        </p:txBody>
      </p:sp>
      <p:sp>
        <p:nvSpPr>
          <p:cNvPr id="13" name="Freeform: Shape 16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B0D7A43-1706-448B-A966-7AA8CADA2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20" r="-2" b="-2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10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EDB1CF-1FE8-4CFC-ADE3-020D8968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캐릭터의 이동 및 충돌 </a:t>
            </a:r>
          </a:p>
        </p:txBody>
      </p:sp>
      <p:pic>
        <p:nvPicPr>
          <p:cNvPr id="6" name="내용 개체 틀 5" descr="스크린샷, 앉아있는, 전화, 컴퓨터이(가) 표시된 사진&#10;&#10;자동 생성된 설명">
            <a:extLst>
              <a:ext uri="{FF2B5EF4-FFF2-40B4-BE49-F238E27FC236}">
                <a16:creationId xmlns:a16="http://schemas.microsoft.com/office/drawing/2014/main" id="{16A5AA2D-05CA-4E38-84CA-D79770F18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29" y="639763"/>
            <a:ext cx="5878266" cy="5456237"/>
          </a:xfrm>
        </p:spPr>
      </p:pic>
    </p:spTree>
    <p:extLst>
      <p:ext uri="{BB962C8B-B14F-4D97-AF65-F5344CB8AC3E}">
        <p14:creationId xmlns:p14="http://schemas.microsoft.com/office/powerpoint/2010/main" val="300283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D9E360-27C7-4166-9FAB-4BD94C8F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카메라 움직임</a:t>
            </a:r>
          </a:p>
        </p:txBody>
      </p:sp>
      <p:pic>
        <p:nvPicPr>
          <p:cNvPr id="6" name="내용 개체 틀 5" descr="스크린샷이(가) 표시된 사진&#10;&#10;자동 생성된 설명">
            <a:extLst>
              <a:ext uri="{FF2B5EF4-FFF2-40B4-BE49-F238E27FC236}">
                <a16:creationId xmlns:a16="http://schemas.microsoft.com/office/drawing/2014/main" id="{C9060767-A065-4E89-B1AE-9068A9AE6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788797"/>
            <a:ext cx="6950075" cy="5158169"/>
          </a:xfrm>
        </p:spPr>
      </p:pic>
    </p:spTree>
    <p:extLst>
      <p:ext uri="{BB962C8B-B14F-4D97-AF65-F5344CB8AC3E}">
        <p14:creationId xmlns:p14="http://schemas.microsoft.com/office/powerpoint/2010/main" val="1588484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F89B57-3BFA-4667-AB0E-A0EB7149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장애물 생성 및 삭제</a:t>
            </a:r>
          </a:p>
        </p:txBody>
      </p:sp>
      <p:pic>
        <p:nvPicPr>
          <p:cNvPr id="6" name="내용 개체 틀 5" descr="스크린샷, 컴퓨터이(가) 표시된 사진&#10;&#10;자동 생성된 설명">
            <a:extLst>
              <a:ext uri="{FF2B5EF4-FFF2-40B4-BE49-F238E27FC236}">
                <a16:creationId xmlns:a16="http://schemas.microsoft.com/office/drawing/2014/main" id="{44B93836-4A0E-4A8F-81A4-E117E993E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967146"/>
            <a:ext cx="6950075" cy="4801471"/>
          </a:xfrm>
        </p:spPr>
      </p:pic>
    </p:spTree>
    <p:extLst>
      <p:ext uri="{BB962C8B-B14F-4D97-AF65-F5344CB8AC3E}">
        <p14:creationId xmlns:p14="http://schemas.microsoft.com/office/powerpoint/2010/main" val="109805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64AF55-4003-4B78-A53B-257E31A6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스코어와 게임 종료 설정</a:t>
            </a:r>
          </a:p>
        </p:txBody>
      </p:sp>
      <p:pic>
        <p:nvPicPr>
          <p:cNvPr id="6" name="내용 개체 틀 5" descr="스크린샷, 전화, 컴퓨터이(가) 표시된 사진&#10;&#10;자동 생성된 설명">
            <a:extLst>
              <a:ext uri="{FF2B5EF4-FFF2-40B4-BE49-F238E27FC236}">
                <a16:creationId xmlns:a16="http://schemas.microsoft.com/office/drawing/2014/main" id="{8BC6E822-FC84-45FF-898D-9DAB360B1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73" y="639763"/>
            <a:ext cx="4768978" cy="5456237"/>
          </a:xfrm>
        </p:spPr>
      </p:pic>
    </p:spTree>
    <p:extLst>
      <p:ext uri="{BB962C8B-B14F-4D97-AF65-F5344CB8AC3E}">
        <p14:creationId xmlns:p14="http://schemas.microsoft.com/office/powerpoint/2010/main" val="209641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3874C1-221C-4EBE-B733-FBFA80EA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7617" y="1756611"/>
            <a:ext cx="3227715" cy="2551751"/>
          </a:xfrm>
        </p:spPr>
        <p:txBody>
          <a:bodyPr/>
          <a:lstStyle/>
          <a:p>
            <a:r>
              <a:rPr lang="ko-KR" altLang="en-US" dirty="0"/>
              <a:t>배경음악 및 효과음 설정</a:t>
            </a:r>
            <a:br>
              <a:rPr lang="en-US" altLang="ko-KR" dirty="0"/>
            </a:br>
            <a:endParaRPr lang="ko-KR" altLang="en-US" dirty="0"/>
          </a:p>
        </p:txBody>
      </p:sp>
      <p:pic>
        <p:nvPicPr>
          <p:cNvPr id="6" name="내용 개체 틀 5" descr="스크린샷, 모니터, 전화, 앉아있는이(가) 표시된 사진&#10;&#10;자동 생성된 설명">
            <a:extLst>
              <a:ext uri="{FF2B5EF4-FFF2-40B4-BE49-F238E27FC236}">
                <a16:creationId xmlns:a16="http://schemas.microsoft.com/office/drawing/2014/main" id="{50361A17-CBF1-43D7-88DC-CA4BE5BC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25" y="639763"/>
            <a:ext cx="4848075" cy="5456237"/>
          </a:xfrm>
        </p:spPr>
      </p:pic>
    </p:spTree>
    <p:extLst>
      <p:ext uri="{BB962C8B-B14F-4D97-AF65-F5344CB8AC3E}">
        <p14:creationId xmlns:p14="http://schemas.microsoft.com/office/powerpoint/2010/main" val="96596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737D4FC9-D5A0-4D65-A1A7-A6813B11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처음과 현재의 차이</a:t>
            </a:r>
          </a:p>
        </p:txBody>
      </p:sp>
      <p:pic>
        <p:nvPicPr>
          <p:cNvPr id="10" name="내용 개체 틀 9" descr="스크린샷, 모니터, 컴퓨터, 전자레인지이(가) 표시된 사진&#10;&#10;자동 생성된 설명">
            <a:extLst>
              <a:ext uri="{FF2B5EF4-FFF2-40B4-BE49-F238E27FC236}">
                <a16:creationId xmlns:a16="http://schemas.microsoft.com/office/drawing/2014/main" id="{B2649FFA-FC7E-4998-B5C3-0D2ED88FA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75" y="2798269"/>
            <a:ext cx="4159250" cy="2937861"/>
          </a:xfrm>
        </p:spPr>
      </p:pic>
      <p:pic>
        <p:nvPicPr>
          <p:cNvPr id="8" name="내용 개체 틀 7" descr="스크린샷이(가) 표시된 사진&#10;&#10;자동 생성된 설명">
            <a:extLst>
              <a:ext uri="{FF2B5EF4-FFF2-40B4-BE49-F238E27FC236}">
                <a16:creationId xmlns:a16="http://schemas.microsoft.com/office/drawing/2014/main" id="{972E6CEA-DAC4-4520-BC00-BDBDC516A3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75" y="3170434"/>
            <a:ext cx="4159250" cy="21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987D3BC-06D7-412E-99B6-254E2B6D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앞으로의 계획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346B0918-E006-404D-924C-49BAB540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코인을 모아서 상점에서 캐릭터를 구매 시 그 캐릭터로 변경 가능하게 만들기</a:t>
            </a:r>
            <a:endParaRPr lang="en-US" altLang="ko-KR" dirty="0"/>
          </a:p>
          <a:p>
            <a:r>
              <a:rPr lang="en-US" altLang="ko-KR" dirty="0"/>
              <a:t>2. </a:t>
            </a:r>
            <a:r>
              <a:rPr lang="ko-KR" altLang="en-US" dirty="0"/>
              <a:t>네트워크를 적용 시켜서 두 명이서 경쟁을 할 수 있게 하기</a:t>
            </a:r>
            <a:endParaRPr lang="en-US" altLang="ko-KR" dirty="0"/>
          </a:p>
          <a:p>
            <a:r>
              <a:rPr lang="en-US" altLang="ko-KR" dirty="0"/>
              <a:t>3. </a:t>
            </a:r>
            <a:r>
              <a:rPr lang="ko-KR" altLang="en-US" dirty="0"/>
              <a:t>스코어 보드를 만들어서 기록 남기기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95251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3125338"/>
          </a:xfrm>
        </p:spPr>
        <p:txBody>
          <a:bodyPr anchor="b"/>
          <a:lstStyle/>
          <a:p>
            <a:pPr algn="ctr"/>
            <a:r>
              <a:rPr lang="ko-KR" altLang="en-US" sz="7200" dirty="0"/>
              <a:t>감사합니다</a:t>
            </a:r>
            <a:r>
              <a:rPr lang="en-US" altLang="ko-KR" sz="7200" dirty="0"/>
              <a:t>.</a:t>
            </a:r>
            <a:endParaRPr lang="en-US" sz="7200" dirty="0"/>
          </a:p>
        </p:txBody>
      </p:sp>
      <p:sp>
        <p:nvSpPr>
          <p:cNvPr id="12" name="Date Placeholder 32">
            <a:extLst>
              <a:ext uri="{FF2B5EF4-FFF2-40B4-BE49-F238E27FC236}">
                <a16:creationId xmlns:a16="http://schemas.microsoft.com/office/drawing/2014/main" id="{112F4E2E-F4E9-4450-B72D-2B27F56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1" y="6172200"/>
            <a:ext cx="1918242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012E729-64F6-438A-9795-7FB536808C13}" type="datetime1">
              <a:rPr lang="en-US" smtClean="0"/>
              <a:pPr>
                <a:spcAft>
                  <a:spcPts val="600"/>
                </a:spcAft>
              </a:pPr>
              <a:t>6/29/2020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229815B-0184-4E8F-B571-C492B907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6834" y="6170490"/>
            <a:ext cx="6098332" cy="457200"/>
          </a:xfr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dirty="0"/>
              <a:t>Sample Footer Text</a:t>
            </a:r>
          </a:p>
        </p:txBody>
      </p:sp>
      <p:sp>
        <p:nvSpPr>
          <p:cNvPr id="16" name="Slide Number Placeholder 33">
            <a:extLst>
              <a:ext uri="{FF2B5EF4-FFF2-40B4-BE49-F238E27FC236}">
                <a16:creationId xmlns:a16="http://schemas.microsoft.com/office/drawing/2014/main" id="{547D40C6-87B1-48BA-A5F4-713A846F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9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91759"/>
            <a:ext cx="4527965" cy="1587444"/>
          </a:xfrm>
        </p:spPr>
        <p:txBody>
          <a:bodyPr anchor="b">
            <a:normAutofit/>
          </a:bodyPr>
          <a:lstStyle/>
          <a:p>
            <a:br>
              <a:rPr lang="en-US" altLang="ko-KR" dirty="0"/>
            </a:br>
            <a:r>
              <a:rPr lang="ko-KR" altLang="en-US" dirty="0"/>
              <a:t>목차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D7E41A-7689-4B59-8E0B-0FFD5357F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26"/>
          <a:stretch/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CF77C5-9F6B-451C-B03D-A5E55E0DA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0" y="2721030"/>
            <a:ext cx="4691478" cy="3243207"/>
          </a:xfrm>
        </p:spPr>
        <p:txBody>
          <a:bodyPr vert="horz" lIns="109728" tIns="109728" rIns="109728" bIns="91440" rtlCol="0">
            <a:normAutofit/>
          </a:bodyPr>
          <a:lstStyle/>
          <a:p>
            <a:r>
              <a:rPr lang="en-US" dirty="0"/>
              <a:t>1. </a:t>
            </a:r>
            <a:r>
              <a:rPr lang="ko-KR" altLang="en-US" dirty="0"/>
              <a:t>목표</a:t>
            </a:r>
          </a:p>
          <a:p>
            <a:r>
              <a:rPr lang="ko-KR" altLang="en-US" dirty="0"/>
              <a:t>2. 계획 </a:t>
            </a:r>
            <a:r>
              <a:rPr lang="en-US" altLang="ko-KR" dirty="0"/>
              <a:t>&amp; </a:t>
            </a:r>
            <a:r>
              <a:rPr lang="ko-KR" altLang="en-US" dirty="0"/>
              <a:t>진행상황</a:t>
            </a:r>
            <a:endParaRPr lang="en-US" altLang="ko-KR" dirty="0"/>
          </a:p>
          <a:p>
            <a:r>
              <a:rPr lang="en-US" altLang="ko-KR" dirty="0"/>
              <a:t>3. </a:t>
            </a:r>
            <a:r>
              <a:rPr lang="ko-KR" altLang="en-US" dirty="0"/>
              <a:t>영상</a:t>
            </a:r>
          </a:p>
          <a:p>
            <a:r>
              <a:rPr lang="en-US" altLang="ko-KR" dirty="0"/>
              <a:t>4. </a:t>
            </a:r>
            <a:r>
              <a:rPr lang="ko-KR" altLang="en-US" dirty="0"/>
              <a:t>코딩</a:t>
            </a:r>
          </a:p>
          <a:p>
            <a:r>
              <a:rPr lang="en-US" altLang="ko-KR" dirty="0"/>
              <a:t>5. </a:t>
            </a:r>
            <a:r>
              <a:rPr lang="ko-KR" altLang="en-US" dirty="0"/>
              <a:t>처음과 현재</a:t>
            </a:r>
            <a:endParaRPr lang="en-US" altLang="ko-KR" dirty="0"/>
          </a:p>
          <a:p>
            <a:r>
              <a:rPr lang="en-US" altLang="ko-KR" dirty="0"/>
              <a:t>6. </a:t>
            </a:r>
            <a:r>
              <a:rPr lang="ko-KR" altLang="en-US" dirty="0"/>
              <a:t>앞으로의 계획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90E8F3-DB96-45A9-B559-6A3E156F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19B5D67-1047-4B61-8543-296F4B4A6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31977C9-FFBA-473F-9CA1-5A97221A88C3}" type="datetime1">
              <a:rPr lang="en-US"/>
              <a:pPr>
                <a:spcAft>
                  <a:spcPts val="600"/>
                </a:spcAft>
              </a:pPr>
              <a:t>6/29/2020</a:t>
            </a:fld>
            <a:endParaRPr lang="en-US"/>
          </a:p>
        </p:txBody>
      </p:sp>
      <p:sp>
        <p:nvSpPr>
          <p:cNvPr id="17" name="Slide Number Placeholder 31">
            <a:extLst>
              <a:ext uri="{FF2B5EF4-FFF2-40B4-BE49-F238E27FC236}">
                <a16:creationId xmlns:a16="http://schemas.microsoft.com/office/drawing/2014/main" id="{21E6FD3A-1BA3-4546-9702-429063CC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/>
              <a:pPr algn="l"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5" descr="텍스트이(가) 표시된 사진&#10;&#10;매우 높은 신뢰도로 생성된 설명">
            <a:extLst>
              <a:ext uri="{FF2B5EF4-FFF2-40B4-BE49-F238E27FC236}">
                <a16:creationId xmlns:a16="http://schemas.microsoft.com/office/drawing/2014/main" id="{ECB24BEC-B9E6-4899-9DD3-6B6E9F98ED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689" r="10689"/>
          <a:stretch/>
        </p:blipFill>
        <p:spPr/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7E5C3FA7-C6E2-4C40-8BE2-A338F5E0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6E6515-A82C-4AA4-8EF0-DD7329423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109728" tIns="109728" rIns="109728" bIns="91440" rtlCol="0" anchor="t">
            <a:normAutofit/>
          </a:bodyPr>
          <a:lstStyle/>
          <a:p>
            <a:r>
              <a:rPr lang="ko-KR" altLang="en-US" dirty="0"/>
              <a:t>캐릭터에서 스파이더맨 </a:t>
            </a:r>
            <a:r>
              <a:rPr lang="ko-KR" altLang="en-US" dirty="0" err="1"/>
              <a:t>처럼</a:t>
            </a:r>
            <a:r>
              <a:rPr lang="ko-KR" altLang="en-US" dirty="0"/>
              <a:t> 줄을 뿜어서 앞으로 이동하게끔 해서 높은 점수를 얻게 하는 것</a:t>
            </a:r>
          </a:p>
        </p:txBody>
      </p:sp>
    </p:spTree>
    <p:extLst>
      <p:ext uri="{BB962C8B-B14F-4D97-AF65-F5344CB8AC3E}">
        <p14:creationId xmlns:p14="http://schemas.microsoft.com/office/powerpoint/2010/main" val="288859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>
            <a:extLst>
              <a:ext uri="{FF2B5EF4-FFF2-40B4-BE49-F238E27FC236}">
                <a16:creationId xmlns:a16="http://schemas.microsoft.com/office/drawing/2014/main" id="{A1728F35-09C1-4EF4-A7C5-2F0B10024C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15004"/>
          <a:stretch>
            <a:fillRect/>
          </a:stretch>
        </p:blipFill>
        <p:spPr>
          <a:xfrm>
            <a:off x="0" y="1"/>
            <a:ext cx="7853105" cy="5496024"/>
          </a:xfrm>
        </p:spPr>
      </p:pic>
      <p:sp>
        <p:nvSpPr>
          <p:cNvPr id="3" name="제목 2">
            <a:extLst>
              <a:ext uri="{FF2B5EF4-FFF2-40B4-BE49-F238E27FC236}">
                <a16:creationId xmlns:a16="http://schemas.microsoft.com/office/drawing/2014/main" id="{A61D1383-A658-4F0A-843E-A957D5CA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606" y="2861072"/>
            <a:ext cx="3230625" cy="1687924"/>
          </a:xfrm>
        </p:spPr>
        <p:txBody>
          <a:bodyPr/>
          <a:lstStyle/>
          <a:p>
            <a:r>
              <a:rPr lang="ko-KR" altLang="en-US" dirty="0"/>
              <a:t>플랫폼 </a:t>
            </a:r>
            <a:r>
              <a:rPr lang="en-US" altLang="ko-KR" dirty="0"/>
              <a:t>: PC/MOBILE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개발환경 </a:t>
            </a:r>
            <a:r>
              <a:rPr lang="en-US" altLang="ko-KR" dirty="0"/>
              <a:t>: UNITY</a:t>
            </a:r>
            <a:br>
              <a:rPr lang="en-US" altLang="ko-KR" dirty="0"/>
            </a:br>
            <a:br>
              <a:rPr lang="en-US" altLang="ko-KR" dirty="0"/>
            </a:br>
            <a:r>
              <a:rPr lang="ko-KR" altLang="en-US" dirty="0"/>
              <a:t>언어 </a:t>
            </a:r>
            <a:r>
              <a:rPr lang="en-US" altLang="ko-KR" dirty="0"/>
              <a:t>: C#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480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45" y="1346200"/>
            <a:ext cx="5624118" cy="3284538"/>
          </a:xfrm>
        </p:spPr>
        <p:txBody>
          <a:bodyPr anchor="b"/>
          <a:lstStyle/>
          <a:p>
            <a:r>
              <a:rPr lang="ko-KR" altLang="en-US" dirty="0"/>
              <a:t>계획과 진행상황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DD616-F5BE-40CF-83BB-0BF22E412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16" r="23082" b="-1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D9314293-BD89-464B-9CBC-14854686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2957" y="617538"/>
            <a:ext cx="5674706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965938B-39C8-4E4E-8DB1-9F1E4DEDE4F9}" type="datetime1">
              <a:rPr lang="en-US" smtClean="0"/>
              <a:pPr>
                <a:spcAft>
                  <a:spcPts val="600"/>
                </a:spcAft>
              </a:pPr>
              <a:t>6/29/2020</a:t>
            </a:fld>
            <a:endParaRPr lang="en-US" dirty="0"/>
          </a:p>
        </p:txBody>
      </p:sp>
      <p:sp>
        <p:nvSpPr>
          <p:cNvPr id="15" name="Footer Placeholder 15">
            <a:extLst>
              <a:ext uri="{FF2B5EF4-FFF2-40B4-BE49-F238E27FC236}">
                <a16:creationId xmlns:a16="http://schemas.microsoft.com/office/drawing/2014/main" id="{20704950-63BF-4625-B61F-6CBDE0A1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0045" y="6170613"/>
            <a:ext cx="4152504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  <a:endParaRPr lang="en-US" dirty="0"/>
          </a:p>
        </p:txBody>
      </p:sp>
      <p:sp>
        <p:nvSpPr>
          <p:cNvPr id="17" name="Slide Number Placeholder 35">
            <a:extLst>
              <a:ext uri="{FF2B5EF4-FFF2-40B4-BE49-F238E27FC236}">
                <a16:creationId xmlns:a16="http://schemas.microsoft.com/office/drawing/2014/main" id="{D614FACE-1670-46BF-8E86-BEB9FFC0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AEF9944-A4F6-4C59-AEBD-678D6480B8E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1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CA83D8B5-5BC0-4556-A4D1-0CCE5CF5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0240" y="6170490"/>
            <a:ext cx="5667375" cy="45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15">
            <a:extLst>
              <a:ext uri="{FF2B5EF4-FFF2-40B4-BE49-F238E27FC236}">
                <a16:creationId xmlns:a16="http://schemas.microsoft.com/office/drawing/2014/main" id="{913E13AB-5629-4816-B790-91E9CDDB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F0D3F7-40FA-4EB4-9AE6-E0569BE67836}" type="datetime1">
              <a:rPr lang="en-US" smtClean="0"/>
              <a:pPr>
                <a:spcAft>
                  <a:spcPts val="600"/>
                </a:spcAft>
              </a:pPr>
              <a:t>6/29/2020</a:t>
            </a:fld>
            <a:endParaRPr lang="en-US" dirty="0"/>
          </a:p>
        </p:txBody>
      </p:sp>
      <p:sp>
        <p:nvSpPr>
          <p:cNvPr id="12" name="Slide Number Placeholder 17">
            <a:extLst>
              <a:ext uri="{FF2B5EF4-FFF2-40B4-BE49-F238E27FC236}">
                <a16:creationId xmlns:a16="http://schemas.microsoft.com/office/drawing/2014/main" id="{4A8FCA78-AC74-4880-B0B4-B9E690B6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170490"/>
            <a:ext cx="1188720" cy="45720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FAEF9944-A4F6-4C59-AEBD-678D6480B8EA}" type="slidenum">
              <a:rPr lang="en-US" smtClean="0"/>
              <a:pPr algn="l">
                <a:spcAft>
                  <a:spcPts val="600"/>
                </a:spcAft>
              </a:pPr>
              <a:t>6</a:t>
            </a:fld>
            <a:endParaRPr lang="en-US" dirty="0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CDBFF451-24AB-40D6-8383-CD3574490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034565"/>
              </p:ext>
            </p:extLst>
          </p:nvPr>
        </p:nvGraphicFramePr>
        <p:xfrm>
          <a:off x="2011680" y="722376"/>
          <a:ext cx="9841737" cy="484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720">
                  <a:extLst>
                    <a:ext uri="{9D8B030D-6E8A-4147-A177-3AD203B41FA5}">
                      <a16:colId xmlns:a16="http://schemas.microsoft.com/office/drawing/2014/main" val="2259218236"/>
                    </a:ext>
                  </a:extLst>
                </a:gridCol>
                <a:gridCol w="2131167">
                  <a:extLst>
                    <a:ext uri="{9D8B030D-6E8A-4147-A177-3AD203B41FA5}">
                      <a16:colId xmlns:a16="http://schemas.microsoft.com/office/drawing/2014/main" val="1390844307"/>
                    </a:ext>
                  </a:extLst>
                </a:gridCol>
                <a:gridCol w="2105637">
                  <a:extLst>
                    <a:ext uri="{9D8B030D-6E8A-4147-A177-3AD203B41FA5}">
                      <a16:colId xmlns:a16="http://schemas.microsoft.com/office/drawing/2014/main" val="1823736470"/>
                    </a:ext>
                  </a:extLst>
                </a:gridCol>
                <a:gridCol w="2080469">
                  <a:extLst>
                    <a:ext uri="{9D8B030D-6E8A-4147-A177-3AD203B41FA5}">
                      <a16:colId xmlns:a16="http://schemas.microsoft.com/office/drawing/2014/main" val="724037742"/>
                    </a:ext>
                  </a:extLst>
                </a:gridCol>
                <a:gridCol w="2155744">
                  <a:extLst>
                    <a:ext uri="{9D8B030D-6E8A-4147-A177-3AD203B41FA5}">
                      <a16:colId xmlns:a16="http://schemas.microsoft.com/office/drawing/2014/main" val="1152175793"/>
                    </a:ext>
                  </a:extLst>
                </a:gridCol>
              </a:tblGrid>
              <a:tr h="718566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3주차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4주차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073835"/>
                  </a:ext>
                </a:extLst>
              </a:tr>
              <a:tr h="20614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계획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기본적인 UI 및 캐릭터 구상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UI와</a:t>
                      </a:r>
                      <a:r>
                        <a:rPr lang="ko-KR" altLang="en-US" dirty="0"/>
                        <a:t> 캐릭터들을 배치하고 화면 전환하기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캐릭터를 앞으로 이동하게 하기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오류 수정 및 캐릭터 이동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58459"/>
                  </a:ext>
                </a:extLst>
              </a:tr>
              <a:tr h="20614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결과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UI와</a:t>
                      </a:r>
                      <a:r>
                        <a:rPr lang="ko-KR" altLang="en-US" dirty="0"/>
                        <a:t> 캐릭터들을 구상하여 정리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UI와</a:t>
                      </a:r>
                      <a:r>
                        <a:rPr lang="ko-KR" altLang="en-US" dirty="0"/>
                        <a:t> 캐릭터들을 배치하고 화면전환 완성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이동 구현중 오류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오류 수정하고 캐릭터를 앞으로 이동시킴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195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7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4">
            <a:extLst>
              <a:ext uri="{FF2B5EF4-FFF2-40B4-BE49-F238E27FC236}">
                <a16:creationId xmlns:a16="http://schemas.microsoft.com/office/drawing/2014/main" id="{289B21CC-1CD3-4DFE-8C9D-2FCA801BA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84272"/>
              </p:ext>
            </p:extLst>
          </p:nvPr>
        </p:nvGraphicFramePr>
        <p:xfrm>
          <a:off x="2011680" y="722376"/>
          <a:ext cx="9841737" cy="484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720">
                  <a:extLst>
                    <a:ext uri="{9D8B030D-6E8A-4147-A177-3AD203B41FA5}">
                      <a16:colId xmlns:a16="http://schemas.microsoft.com/office/drawing/2014/main" val="2259218236"/>
                    </a:ext>
                  </a:extLst>
                </a:gridCol>
                <a:gridCol w="2131167">
                  <a:extLst>
                    <a:ext uri="{9D8B030D-6E8A-4147-A177-3AD203B41FA5}">
                      <a16:colId xmlns:a16="http://schemas.microsoft.com/office/drawing/2014/main" val="1390844307"/>
                    </a:ext>
                  </a:extLst>
                </a:gridCol>
                <a:gridCol w="2105637">
                  <a:extLst>
                    <a:ext uri="{9D8B030D-6E8A-4147-A177-3AD203B41FA5}">
                      <a16:colId xmlns:a16="http://schemas.microsoft.com/office/drawing/2014/main" val="1823736470"/>
                    </a:ext>
                  </a:extLst>
                </a:gridCol>
                <a:gridCol w="2080469">
                  <a:extLst>
                    <a:ext uri="{9D8B030D-6E8A-4147-A177-3AD203B41FA5}">
                      <a16:colId xmlns:a16="http://schemas.microsoft.com/office/drawing/2014/main" val="724037742"/>
                    </a:ext>
                  </a:extLst>
                </a:gridCol>
                <a:gridCol w="2155744">
                  <a:extLst>
                    <a:ext uri="{9D8B030D-6E8A-4147-A177-3AD203B41FA5}">
                      <a16:colId xmlns:a16="http://schemas.microsoft.com/office/drawing/2014/main" val="1152175793"/>
                    </a:ext>
                  </a:extLst>
                </a:gridCol>
              </a:tblGrid>
              <a:tr h="718566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073835"/>
                  </a:ext>
                </a:extLst>
              </a:tr>
              <a:tr h="20614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계획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캐릭터에서 줄을 뻗어 나가게 하기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일단 줄은 두고 </a:t>
                      </a:r>
                      <a:r>
                        <a:rPr lang="ko-KR" altLang="en-US" dirty="0" err="1"/>
                        <a:t>맵과</a:t>
                      </a:r>
                      <a:r>
                        <a:rPr lang="ko-KR" altLang="en-US" dirty="0"/>
                        <a:t> 장애물들 만들기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캐릭터에서 줄과 관련된 오류가 계속 발생해서 줄을 포기하고 진행</a:t>
                      </a:r>
                      <a:endParaRPr lang="en-US" altLang="ko-KR" dirty="0"/>
                    </a:p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ko-KR" altLang="en-US" dirty="0" err="1"/>
                        <a:t>맵과</a:t>
                      </a:r>
                      <a:r>
                        <a:rPr lang="ko-KR" altLang="en-US" dirty="0"/>
                        <a:t> 장애물들 위치 조정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충돌 관련 이벤트완료하기</a:t>
                      </a:r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장애물 생성 시간조절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58459"/>
                  </a:ext>
                </a:extLst>
              </a:tr>
              <a:tr h="20614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결과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줄은 나가는데 줄이 이동을 하지않는 오류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맵과</a:t>
                      </a:r>
                      <a:r>
                        <a:rPr lang="ko-KR" altLang="en-US" dirty="0"/>
                        <a:t> 장애물 완성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err="1"/>
                        <a:t>맵을</a:t>
                      </a:r>
                      <a:r>
                        <a:rPr lang="ko-KR" altLang="en-US" dirty="0"/>
                        <a:t> 이어 붙이고 장애물들의 위치 설정완료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충돌 관련 이벤트 완료와 장애물 생성시간 조절 완료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195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56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4">
            <a:extLst>
              <a:ext uri="{FF2B5EF4-FFF2-40B4-BE49-F238E27FC236}">
                <a16:creationId xmlns:a16="http://schemas.microsoft.com/office/drawing/2014/main" id="{2807C6A4-9659-4AB6-B2F7-5B0B65505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1023"/>
              </p:ext>
            </p:extLst>
          </p:nvPr>
        </p:nvGraphicFramePr>
        <p:xfrm>
          <a:off x="2011680" y="722376"/>
          <a:ext cx="9841737" cy="4841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720">
                  <a:extLst>
                    <a:ext uri="{9D8B030D-6E8A-4147-A177-3AD203B41FA5}">
                      <a16:colId xmlns:a16="http://schemas.microsoft.com/office/drawing/2014/main" val="2259218236"/>
                    </a:ext>
                  </a:extLst>
                </a:gridCol>
                <a:gridCol w="2441560">
                  <a:extLst>
                    <a:ext uri="{9D8B030D-6E8A-4147-A177-3AD203B41FA5}">
                      <a16:colId xmlns:a16="http://schemas.microsoft.com/office/drawing/2014/main" val="1390844307"/>
                    </a:ext>
                  </a:extLst>
                </a:gridCol>
                <a:gridCol w="2592198">
                  <a:extLst>
                    <a:ext uri="{9D8B030D-6E8A-4147-A177-3AD203B41FA5}">
                      <a16:colId xmlns:a16="http://schemas.microsoft.com/office/drawing/2014/main" val="1823736470"/>
                    </a:ext>
                  </a:extLst>
                </a:gridCol>
                <a:gridCol w="3439259">
                  <a:extLst>
                    <a:ext uri="{9D8B030D-6E8A-4147-A177-3AD203B41FA5}">
                      <a16:colId xmlns:a16="http://schemas.microsoft.com/office/drawing/2014/main" val="724037742"/>
                    </a:ext>
                  </a:extLst>
                </a:gridCol>
              </a:tblGrid>
              <a:tr h="718566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12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13</a:t>
                      </a:r>
                      <a:r>
                        <a:rPr lang="ko-KR" altLang="en-US" dirty="0"/>
                        <a:t>주차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073835"/>
                  </a:ext>
                </a:extLst>
              </a:tr>
              <a:tr h="20614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계획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캐릭터 사망조건과 사망 시 이벤트와 스코어 만들기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배경음악 과 효과음 넣기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58459"/>
                  </a:ext>
                </a:extLst>
              </a:tr>
              <a:tr h="20614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결과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캐릭터 사망조건 과 스코어 생성 완료</a:t>
                      </a:r>
                      <a:endParaRPr lang="en-US" altLang="ko-KR" dirty="0"/>
                    </a:p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사망 시 이벤트는 오류 발생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배경음악은 완료</a:t>
                      </a:r>
                      <a:endParaRPr lang="en-US" altLang="ko-KR" dirty="0"/>
                    </a:p>
                    <a:p>
                      <a:pPr latinLnBrk="1"/>
                      <a:endParaRPr lang="en-US" altLang="ko-KR" dirty="0"/>
                    </a:p>
                    <a:p>
                      <a:pPr latinLnBrk="1"/>
                      <a:r>
                        <a:rPr lang="ko-KR" altLang="en-US" dirty="0"/>
                        <a:t>효과음은 오류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195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46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초">
            <a:hlinkClick r:id="" action="ppaction://media"/>
            <a:extLst>
              <a:ext uri="{FF2B5EF4-FFF2-40B4-BE49-F238E27FC236}">
                <a16:creationId xmlns:a16="http://schemas.microsoft.com/office/drawing/2014/main" id="{F578F374-5D6D-4AC0-96C7-18BECBF40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41243C"/>
      </a:dk2>
      <a:lt2>
        <a:srgbClr val="E2E8E8"/>
      </a:lt2>
      <a:accent1>
        <a:srgbClr val="C34D4E"/>
      </a:accent1>
      <a:accent2>
        <a:srgbClr val="B13B6E"/>
      </a:accent2>
      <a:accent3>
        <a:srgbClr val="C34DB1"/>
      </a:accent3>
      <a:accent4>
        <a:srgbClr val="923BB1"/>
      </a:accent4>
      <a:accent5>
        <a:srgbClr val="734DC3"/>
      </a:accent5>
      <a:accent6>
        <a:srgbClr val="4751B6"/>
      </a:accent6>
      <a:hlink>
        <a:srgbClr val="9360CA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281</Words>
  <Application>Microsoft Office PowerPoint</Application>
  <PresentationFormat>와이드스크린</PresentationFormat>
  <Paragraphs>79</Paragraphs>
  <Slides>17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0" baseType="lpstr">
      <vt:lpstr>Meiryo</vt:lpstr>
      <vt:lpstr>Corbel</vt:lpstr>
      <vt:lpstr>SketchLinesVTI</vt:lpstr>
      <vt:lpstr>TicToc</vt:lpstr>
      <vt:lpstr> 목차</vt:lpstr>
      <vt:lpstr>목표</vt:lpstr>
      <vt:lpstr>플랫폼 : PC/MOBILE  개발환경 : UNITY  언어 : C#</vt:lpstr>
      <vt:lpstr>계획과 진행상황</vt:lpstr>
      <vt:lpstr>PowerPoint 프레젠테이션</vt:lpstr>
      <vt:lpstr>PowerPoint 프레젠테이션</vt:lpstr>
      <vt:lpstr>PowerPoint 프레젠테이션</vt:lpstr>
      <vt:lpstr>PowerPoint 프레젠테이션</vt:lpstr>
      <vt:lpstr>캐릭터의 이동 및 충돌 </vt:lpstr>
      <vt:lpstr>카메라 움직임</vt:lpstr>
      <vt:lpstr>장애물 생성 및 삭제</vt:lpstr>
      <vt:lpstr>스코어와 게임 종료 설정</vt:lpstr>
      <vt:lpstr>배경음악 및 효과음 설정 </vt:lpstr>
      <vt:lpstr>처음과 현재의 차이</vt:lpstr>
      <vt:lpstr>앞으로의 계획</vt:lpstr>
      <vt:lpstr>감사합니다.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TicToc</dc:title>
  <dc:creator>1488017@pcu.ac.kr</dc:creator>
  <cp:lastModifiedBy>1488017@pcu.ac.kr</cp:lastModifiedBy>
  <cp:revision>5</cp:revision>
  <dcterms:created xsi:type="dcterms:W3CDTF">2020-06-29T03:43:29Z</dcterms:created>
  <dcterms:modified xsi:type="dcterms:W3CDTF">2020-06-29T05:04:32Z</dcterms:modified>
</cp:coreProperties>
</file>